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0"/>
  </p:notesMasterIdLst>
  <p:handoutMasterIdLst>
    <p:handoutMasterId r:id="rId11"/>
  </p:handoutMasterIdLst>
  <p:sldIdLst>
    <p:sldId id="295" r:id="rId2"/>
    <p:sldId id="290" r:id="rId3"/>
    <p:sldId id="292" r:id="rId4"/>
    <p:sldId id="294" r:id="rId5"/>
    <p:sldId id="291" r:id="rId6"/>
    <p:sldId id="296" r:id="rId7"/>
    <p:sldId id="297" r:id="rId8"/>
    <p:sldId id="29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FC3CDC-1594-49F0-B8FE-81BB66493EAF}" v="2" dt="2024-05-06T12:14:21.951"/>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51" autoAdjust="0"/>
  </p:normalViewPr>
  <p:slideViewPr>
    <p:cSldViewPr snapToGrid="0" snapToObjects="1">
      <p:cViewPr varScale="1">
        <p:scale>
          <a:sx n="71" d="100"/>
          <a:sy n="71" d="100"/>
        </p:scale>
        <p:origin x="1138" y="53"/>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 Burge" userId="e22249d90c60a859" providerId="LiveId" clId="{DB2E3109-A5BE-469A-99B0-DC16409A0935}"/>
    <pc:docChg chg="undo custSel modSld">
      <pc:chgData name="Mel Burge" userId="e22249d90c60a859" providerId="LiveId" clId="{DB2E3109-A5BE-469A-99B0-DC16409A0935}" dt="2024-05-02T13:37:08.174" v="151" actId="1076"/>
      <pc:docMkLst>
        <pc:docMk/>
      </pc:docMkLst>
      <pc:sldChg chg="addSp modSp">
        <pc:chgData name="Mel Burge" userId="e22249d90c60a859" providerId="LiveId" clId="{DB2E3109-A5BE-469A-99B0-DC16409A0935}" dt="2024-05-02T13:35:28.305" v="135" actId="1076"/>
        <pc:sldMkLst>
          <pc:docMk/>
          <pc:sldMk cId="2076961989" sldId="291"/>
        </pc:sldMkLst>
        <pc:picChg chg="add mod">
          <ac:chgData name="Mel Burge" userId="e22249d90c60a859" providerId="LiveId" clId="{DB2E3109-A5BE-469A-99B0-DC16409A0935}" dt="2024-05-02T13:35:28.305" v="135" actId="1076"/>
          <ac:picMkLst>
            <pc:docMk/>
            <pc:sldMk cId="2076961989" sldId="291"/>
            <ac:picMk id="2050" creationId="{DF1814E3-20D9-909B-795C-D741CFEFA36A}"/>
          </ac:picMkLst>
        </pc:picChg>
      </pc:sldChg>
      <pc:sldChg chg="addSp delSp modSp">
        <pc:chgData name="Mel Burge" userId="e22249d90c60a859" providerId="LiveId" clId="{DB2E3109-A5BE-469A-99B0-DC16409A0935}" dt="2024-05-02T12:46:48.142" v="79" actId="1076"/>
        <pc:sldMkLst>
          <pc:docMk/>
          <pc:sldMk cId="328354810" sldId="292"/>
        </pc:sldMkLst>
        <pc:picChg chg="add del mod">
          <ac:chgData name="Mel Burge" userId="e22249d90c60a859" providerId="LiveId" clId="{DB2E3109-A5BE-469A-99B0-DC16409A0935}" dt="2024-05-02T12:42:09.618" v="13" actId="21"/>
          <ac:picMkLst>
            <pc:docMk/>
            <pc:sldMk cId="328354810" sldId="292"/>
            <ac:picMk id="2" creationId="{7E9137B5-9ACF-2239-7B1C-1FB536F85236}"/>
          </ac:picMkLst>
        </pc:picChg>
        <pc:picChg chg="mod">
          <ac:chgData name="Mel Burge" userId="e22249d90c60a859" providerId="LiveId" clId="{DB2E3109-A5BE-469A-99B0-DC16409A0935}" dt="2024-05-02T12:45:39.137" v="66" actId="1076"/>
          <ac:picMkLst>
            <pc:docMk/>
            <pc:sldMk cId="328354810" sldId="292"/>
            <ac:picMk id="29" creationId="{4030AF8A-8228-F343-BEC1-75F9E008905F}"/>
          </ac:picMkLst>
        </pc:picChg>
        <pc:picChg chg="add del mod">
          <ac:chgData name="Mel Burge" userId="e22249d90c60a859" providerId="LiveId" clId="{DB2E3109-A5BE-469A-99B0-DC16409A0935}" dt="2024-05-02T12:45:14.635" v="63" actId="21"/>
          <ac:picMkLst>
            <pc:docMk/>
            <pc:sldMk cId="328354810" sldId="292"/>
            <ac:picMk id="3074" creationId="{394CC841-01E1-C899-1321-10293DC62337}"/>
          </ac:picMkLst>
        </pc:picChg>
        <pc:picChg chg="add mod">
          <ac:chgData name="Mel Burge" userId="e22249d90c60a859" providerId="LiveId" clId="{DB2E3109-A5BE-469A-99B0-DC16409A0935}" dt="2024-05-02T12:45:39.137" v="66" actId="1076"/>
          <ac:picMkLst>
            <pc:docMk/>
            <pc:sldMk cId="328354810" sldId="292"/>
            <ac:picMk id="3076" creationId="{3D22F402-D2AF-6B1A-9B0E-88170C47A804}"/>
          </ac:picMkLst>
        </pc:picChg>
        <pc:picChg chg="add mod">
          <ac:chgData name="Mel Burge" userId="e22249d90c60a859" providerId="LiveId" clId="{DB2E3109-A5BE-469A-99B0-DC16409A0935}" dt="2024-05-02T12:46:48.142" v="79" actId="1076"/>
          <ac:picMkLst>
            <pc:docMk/>
            <pc:sldMk cId="328354810" sldId="292"/>
            <ac:picMk id="3078" creationId="{8D9FE499-A1C4-6C9E-8EDF-73A4A15EFE88}"/>
          </ac:picMkLst>
        </pc:picChg>
      </pc:sldChg>
      <pc:sldChg chg="addSp delSp modSp mod">
        <pc:chgData name="Mel Burge" userId="e22249d90c60a859" providerId="LiveId" clId="{DB2E3109-A5BE-469A-99B0-DC16409A0935}" dt="2024-05-02T13:37:08.174" v="151" actId="1076"/>
        <pc:sldMkLst>
          <pc:docMk/>
          <pc:sldMk cId="9404460" sldId="294"/>
        </pc:sldMkLst>
        <pc:spChg chg="add mod">
          <ac:chgData name="Mel Burge" userId="e22249d90c60a859" providerId="LiveId" clId="{DB2E3109-A5BE-469A-99B0-DC16409A0935}" dt="2024-05-02T13:32:30.739" v="106" actId="21"/>
          <ac:spMkLst>
            <pc:docMk/>
            <pc:sldMk cId="9404460" sldId="294"/>
            <ac:spMk id="3" creationId="{69FFB14F-1522-BFAE-623A-97C1E9BDB8F5}"/>
          </ac:spMkLst>
        </pc:spChg>
        <pc:spChg chg="add mod">
          <ac:chgData name="Mel Burge" userId="e22249d90c60a859" providerId="LiveId" clId="{DB2E3109-A5BE-469A-99B0-DC16409A0935}" dt="2024-05-02T12:44:28.119" v="55" actId="21"/>
          <ac:spMkLst>
            <pc:docMk/>
            <pc:sldMk cId="9404460" sldId="294"/>
            <ac:spMk id="3" creationId="{8A8900AD-3621-0114-E9B0-EA075B291965}"/>
          </ac:spMkLst>
        </pc:spChg>
        <pc:spChg chg="mod">
          <ac:chgData name="Mel Burge" userId="e22249d90c60a859" providerId="LiveId" clId="{DB2E3109-A5BE-469A-99B0-DC16409A0935}" dt="2024-05-02T13:36:47.709" v="145" actId="1076"/>
          <ac:spMkLst>
            <pc:docMk/>
            <pc:sldMk cId="9404460" sldId="294"/>
            <ac:spMk id="10" creationId="{B1537400-0358-1343-B656-C2349896C2B3}"/>
          </ac:spMkLst>
        </pc:spChg>
        <pc:spChg chg="mod">
          <ac:chgData name="Mel Burge" userId="e22249d90c60a859" providerId="LiveId" clId="{DB2E3109-A5BE-469A-99B0-DC16409A0935}" dt="2024-05-02T12:42:18.378" v="32" actId="20577"/>
          <ac:spMkLst>
            <pc:docMk/>
            <pc:sldMk cId="9404460" sldId="294"/>
            <ac:spMk id="11" creationId="{010FB232-4CB4-C34D-A688-C51B6E7CD2CF}"/>
          </ac:spMkLst>
        </pc:spChg>
        <pc:picChg chg="add del mod">
          <ac:chgData name="Mel Burge" userId="e22249d90c60a859" providerId="LiveId" clId="{DB2E3109-A5BE-469A-99B0-DC16409A0935}" dt="2024-05-02T13:32:10.244" v="103" actId="21"/>
          <ac:picMkLst>
            <pc:docMk/>
            <pc:sldMk cId="9404460" sldId="294"/>
            <ac:picMk id="2" creationId="{7E9137B5-9ACF-2239-7B1C-1FB536F85236}"/>
          </ac:picMkLst>
        </pc:picChg>
        <pc:picChg chg="add mod">
          <ac:chgData name="Mel Burge" userId="e22249d90c60a859" providerId="LiveId" clId="{DB2E3109-A5BE-469A-99B0-DC16409A0935}" dt="2024-05-02T13:32:45.301" v="112"/>
          <ac:picMkLst>
            <pc:docMk/>
            <pc:sldMk cId="9404460" sldId="294"/>
            <ac:picMk id="4" creationId="{62BA7BC3-92EE-1A48-9C9C-3DB49A92B738}"/>
          </ac:picMkLst>
        </pc:picChg>
        <pc:picChg chg="add mod">
          <ac:chgData name="Mel Burge" userId="e22249d90c60a859" providerId="LiveId" clId="{DB2E3109-A5BE-469A-99B0-DC16409A0935}" dt="2024-05-02T13:32:42.937" v="111"/>
          <ac:picMkLst>
            <pc:docMk/>
            <pc:sldMk cId="9404460" sldId="294"/>
            <ac:picMk id="5" creationId="{E253267C-39AD-97C3-F359-531A1F345953}"/>
          </ac:picMkLst>
        </pc:picChg>
        <pc:picChg chg="add mod">
          <ac:chgData name="Mel Burge" userId="e22249d90c60a859" providerId="LiveId" clId="{DB2E3109-A5BE-469A-99B0-DC16409A0935}" dt="2024-05-02T12:44:35.810" v="57"/>
          <ac:picMkLst>
            <pc:docMk/>
            <pc:sldMk cId="9404460" sldId="294"/>
            <ac:picMk id="5" creationId="{F1A085D6-0D53-9799-5657-5BC9CDFD8550}"/>
          </ac:picMkLst>
        </pc:picChg>
        <pc:picChg chg="add mod">
          <ac:chgData name="Mel Burge" userId="e22249d90c60a859" providerId="LiveId" clId="{DB2E3109-A5BE-469A-99B0-DC16409A0935}" dt="2024-05-02T13:34:47.730" v="133" actId="1076"/>
          <ac:picMkLst>
            <pc:docMk/>
            <pc:sldMk cId="9404460" sldId="294"/>
            <ac:picMk id="6" creationId="{B978D6C0-E26A-B8BB-A3CF-4F76AF0C6925}"/>
          </ac:picMkLst>
        </pc:picChg>
        <pc:picChg chg="add mod">
          <ac:chgData name="Mel Burge" userId="e22249d90c60a859" providerId="LiveId" clId="{DB2E3109-A5BE-469A-99B0-DC16409A0935}" dt="2024-05-02T13:37:08.174" v="151" actId="1076"/>
          <ac:picMkLst>
            <pc:docMk/>
            <pc:sldMk cId="9404460" sldId="294"/>
            <ac:picMk id="7" creationId="{512FCAE7-9CF6-7FB2-311F-2595ED9C6FE6}"/>
          </ac:picMkLst>
        </pc:picChg>
        <pc:picChg chg="add del mod">
          <ac:chgData name="Mel Burge" userId="e22249d90c60a859" providerId="LiveId" clId="{DB2E3109-A5BE-469A-99B0-DC16409A0935}" dt="2024-05-02T13:37:01.181" v="150" actId="1076"/>
          <ac:picMkLst>
            <pc:docMk/>
            <pc:sldMk cId="9404460" sldId="294"/>
            <ac:picMk id="8" creationId="{62BA7BC3-92EE-1A48-9C9C-3DB49A92B738}"/>
          </ac:picMkLst>
        </pc:picChg>
        <pc:picChg chg="mod">
          <ac:chgData name="Mel Burge" userId="e22249d90c60a859" providerId="LiveId" clId="{DB2E3109-A5BE-469A-99B0-DC16409A0935}" dt="2024-05-02T13:34:42.848" v="132" actId="14100"/>
          <ac:picMkLst>
            <pc:docMk/>
            <pc:sldMk cId="9404460" sldId="294"/>
            <ac:picMk id="9" creationId="{B2DE8458-290E-F74E-88EF-CC9B0D6267A1}"/>
          </ac:picMkLst>
        </pc:picChg>
        <pc:picChg chg="add mod">
          <ac:chgData name="Mel Burge" userId="e22249d90c60a859" providerId="LiveId" clId="{DB2E3109-A5BE-469A-99B0-DC16409A0935}" dt="2024-05-02T13:31:53.181" v="99" actId="1076"/>
          <ac:picMkLst>
            <pc:docMk/>
            <pc:sldMk cId="9404460" sldId="294"/>
            <ac:picMk id="1026" creationId="{2C26579C-5E53-5519-259C-9EF4D5296801}"/>
          </ac:picMkLst>
        </pc:picChg>
        <pc:picChg chg="add del mod">
          <ac:chgData name="Mel Burge" userId="e22249d90c60a859" providerId="LiveId" clId="{DB2E3109-A5BE-469A-99B0-DC16409A0935}" dt="2024-05-02T13:32:10.244" v="103" actId="21"/>
          <ac:picMkLst>
            <pc:docMk/>
            <pc:sldMk cId="9404460" sldId="294"/>
            <ac:picMk id="1028" creationId="{179D7FAE-01C5-D78F-A200-AD8FB9395CC2}"/>
          </ac:picMkLst>
        </pc:picChg>
        <pc:picChg chg="add del mod">
          <ac:chgData name="Mel Burge" userId="e22249d90c60a859" providerId="LiveId" clId="{DB2E3109-A5BE-469A-99B0-DC16409A0935}" dt="2024-05-02T13:32:33.270" v="108" actId="1076"/>
          <ac:picMkLst>
            <pc:docMk/>
            <pc:sldMk cId="9404460" sldId="294"/>
            <ac:picMk id="1030" creationId="{E253267C-39AD-97C3-F359-531A1F345953}"/>
          </ac:picMkLst>
        </pc:picChg>
        <pc:picChg chg="add mod">
          <ac:chgData name="Mel Burge" userId="e22249d90c60a859" providerId="LiveId" clId="{DB2E3109-A5BE-469A-99B0-DC16409A0935}" dt="2024-05-02T13:33:06.374" v="115" actId="14100"/>
          <ac:picMkLst>
            <pc:docMk/>
            <pc:sldMk cId="9404460" sldId="294"/>
            <ac:picMk id="1032" creationId="{325836B5-73B6-93BD-07A8-4F6D9EA2C7F5}"/>
          </ac:picMkLst>
        </pc:picChg>
        <pc:picChg chg="add mod">
          <ac:chgData name="Mel Burge" userId="e22249d90c60a859" providerId="LiveId" clId="{DB2E3109-A5BE-469A-99B0-DC16409A0935}" dt="2024-05-02T13:33:22.958" v="118" actId="1076"/>
          <ac:picMkLst>
            <pc:docMk/>
            <pc:sldMk cId="9404460" sldId="294"/>
            <ac:picMk id="1034" creationId="{80142566-4C4E-5527-9099-A60F918AE817}"/>
          </ac:picMkLst>
        </pc:picChg>
        <pc:picChg chg="add del mod">
          <ac:chgData name="Mel Burge" userId="e22249d90c60a859" providerId="LiveId" clId="{DB2E3109-A5BE-469A-99B0-DC16409A0935}" dt="2024-05-02T12:44:30.008" v="56" actId="21"/>
          <ac:picMkLst>
            <pc:docMk/>
            <pc:sldMk cId="9404460" sldId="294"/>
            <ac:picMk id="2050" creationId="{F1A085D6-0D53-9799-5657-5BC9CDFD8550}"/>
          </ac:picMkLst>
        </pc:picChg>
      </pc:sldChg>
      <pc:sldChg chg="modSp mod">
        <pc:chgData name="Mel Burge" userId="e22249d90c60a859" providerId="LiveId" clId="{DB2E3109-A5BE-469A-99B0-DC16409A0935}" dt="2024-05-02T13:30:26.340" v="92" actId="255"/>
        <pc:sldMkLst>
          <pc:docMk/>
          <pc:sldMk cId="4278701213" sldId="295"/>
        </pc:sldMkLst>
        <pc:spChg chg="mod">
          <ac:chgData name="Mel Burge" userId="e22249d90c60a859" providerId="LiveId" clId="{DB2E3109-A5BE-469A-99B0-DC16409A0935}" dt="2024-05-02T13:30:26.340" v="92" actId="255"/>
          <ac:spMkLst>
            <pc:docMk/>
            <pc:sldMk cId="4278701213" sldId="295"/>
            <ac:spMk id="22" creationId="{DE2D9A8A-5247-6D44-AA02-758207AE1A11}"/>
          </ac:spMkLst>
        </pc:spChg>
        <pc:spChg chg="mod">
          <ac:chgData name="Mel Burge" userId="e22249d90c60a859" providerId="LiveId" clId="{DB2E3109-A5BE-469A-99B0-DC16409A0935}" dt="2024-05-02T12:41:19.475" v="8" actId="20577"/>
          <ac:spMkLst>
            <pc:docMk/>
            <pc:sldMk cId="4278701213" sldId="295"/>
            <ac:spMk id="23" creationId="{2B499F37-632F-694F-948A-C7A79D753D0C}"/>
          </ac:spMkLst>
        </pc:spChg>
      </pc:sldChg>
      <pc:sldChg chg="addSp modSp">
        <pc:chgData name="Mel Burge" userId="e22249d90c60a859" providerId="LiveId" clId="{DB2E3109-A5BE-469A-99B0-DC16409A0935}" dt="2024-05-02T13:36:17.849" v="138" actId="1076"/>
        <pc:sldMkLst>
          <pc:docMk/>
          <pc:sldMk cId="3928365769" sldId="296"/>
        </pc:sldMkLst>
        <pc:picChg chg="add mod">
          <ac:chgData name="Mel Burge" userId="e22249d90c60a859" providerId="LiveId" clId="{DB2E3109-A5BE-469A-99B0-DC16409A0935}" dt="2024-05-02T13:36:17.849" v="138" actId="1076"/>
          <ac:picMkLst>
            <pc:docMk/>
            <pc:sldMk cId="3928365769" sldId="296"/>
            <ac:picMk id="3074" creationId="{EBD1452F-70D2-DEAE-9484-3C303177B712}"/>
          </ac:picMkLst>
        </pc:picChg>
      </pc:sldChg>
    </pc:docChg>
  </pc:docChgLst>
  <pc:docChgLst>
    <pc:chgData name="Mel Burge" userId="e22249d90c60a859" providerId="LiveId" clId="{22FC3CDC-1594-49F0-B8FE-81BB66493EAF}"/>
    <pc:docChg chg="undo custSel addSld delSld modSld">
      <pc:chgData name="Mel Burge" userId="e22249d90c60a859" providerId="LiveId" clId="{22FC3CDC-1594-49F0-B8FE-81BB66493EAF}" dt="2024-05-06T12:15:56.077" v="175" actId="14100"/>
      <pc:docMkLst>
        <pc:docMk/>
      </pc:docMkLst>
      <pc:sldChg chg="modSp mod">
        <pc:chgData name="Mel Burge" userId="e22249d90c60a859" providerId="LiveId" clId="{22FC3CDC-1594-49F0-B8FE-81BB66493EAF}" dt="2024-05-06T12:14:21.951" v="167" actId="14100"/>
        <pc:sldMkLst>
          <pc:docMk/>
          <pc:sldMk cId="2037936526" sldId="290"/>
        </pc:sldMkLst>
        <pc:spChg chg="mod">
          <ac:chgData name="Mel Burge" userId="e22249d90c60a859" providerId="LiveId" clId="{22FC3CDC-1594-49F0-B8FE-81BB66493EAF}" dt="2024-05-06T12:13:58.408" v="164" actId="255"/>
          <ac:spMkLst>
            <pc:docMk/>
            <pc:sldMk cId="2037936526" sldId="290"/>
            <ac:spMk id="11" creationId="{010FB232-4CB4-C34D-A688-C51B6E7CD2CF}"/>
          </ac:spMkLst>
        </pc:spChg>
        <pc:spChg chg="mod">
          <ac:chgData name="Mel Burge" userId="e22249d90c60a859" providerId="LiveId" clId="{22FC3CDC-1594-49F0-B8FE-81BB66493EAF}" dt="2024-05-06T12:14:03.500" v="165" actId="255"/>
          <ac:spMkLst>
            <pc:docMk/>
            <pc:sldMk cId="2037936526" sldId="290"/>
            <ac:spMk id="18" creationId="{F451EBE7-64A3-7E40-8C33-3C01E8EBABD2}"/>
          </ac:spMkLst>
        </pc:spChg>
        <pc:picChg chg="mod">
          <ac:chgData name="Mel Burge" userId="e22249d90c60a859" providerId="LiveId" clId="{22FC3CDC-1594-49F0-B8FE-81BB66493EAF}" dt="2024-05-06T12:14:21.951" v="167" actId="14100"/>
          <ac:picMkLst>
            <pc:docMk/>
            <pc:sldMk cId="2037936526" sldId="290"/>
            <ac:picMk id="1030" creationId="{78CF8BA2-4263-7396-AE2C-F962459A7A63}"/>
          </ac:picMkLst>
        </pc:picChg>
      </pc:sldChg>
      <pc:sldChg chg="modSp mod">
        <pc:chgData name="Mel Burge" userId="e22249d90c60a859" providerId="LiveId" clId="{22FC3CDC-1594-49F0-B8FE-81BB66493EAF}" dt="2024-05-06T12:15:56.077" v="175" actId="14100"/>
        <pc:sldMkLst>
          <pc:docMk/>
          <pc:sldMk cId="328354810" sldId="292"/>
        </pc:sldMkLst>
        <pc:picChg chg="mod">
          <ac:chgData name="Mel Burge" userId="e22249d90c60a859" providerId="LiveId" clId="{22FC3CDC-1594-49F0-B8FE-81BB66493EAF}" dt="2024-05-06T12:15:56.077" v="175" actId="14100"/>
          <ac:picMkLst>
            <pc:docMk/>
            <pc:sldMk cId="328354810" sldId="292"/>
            <ac:picMk id="29" creationId="{4030AF8A-8228-F343-BEC1-75F9E008905F}"/>
          </ac:picMkLst>
        </pc:picChg>
      </pc:sldChg>
      <pc:sldChg chg="delSp modSp mod">
        <pc:chgData name="Mel Burge" userId="e22249d90c60a859" providerId="LiveId" clId="{22FC3CDC-1594-49F0-B8FE-81BB66493EAF}" dt="2024-05-06T12:11:34.812" v="84" actId="1076"/>
        <pc:sldMkLst>
          <pc:docMk/>
          <pc:sldMk cId="9404460" sldId="294"/>
        </pc:sldMkLst>
        <pc:spChg chg="del">
          <ac:chgData name="Mel Burge" userId="e22249d90c60a859" providerId="LiveId" clId="{22FC3CDC-1594-49F0-B8FE-81BB66493EAF}" dt="2024-05-06T12:08:01.722" v="43" actId="478"/>
          <ac:spMkLst>
            <pc:docMk/>
            <pc:sldMk cId="9404460" sldId="294"/>
            <ac:spMk id="10" creationId="{B1537400-0358-1343-B656-C2349896C2B3}"/>
          </ac:spMkLst>
        </pc:spChg>
        <pc:spChg chg="mod">
          <ac:chgData name="Mel Burge" userId="e22249d90c60a859" providerId="LiveId" clId="{22FC3CDC-1594-49F0-B8FE-81BB66493EAF}" dt="2024-05-06T12:11:29.340" v="83" actId="1076"/>
          <ac:spMkLst>
            <pc:docMk/>
            <pc:sldMk cId="9404460" sldId="294"/>
            <ac:spMk id="11" creationId="{010FB232-4CB4-C34D-A688-C51B6E7CD2CF}"/>
          </ac:spMkLst>
        </pc:spChg>
        <pc:spChg chg="mod">
          <ac:chgData name="Mel Burge" userId="e22249d90c60a859" providerId="LiveId" clId="{22FC3CDC-1594-49F0-B8FE-81BB66493EAF}" dt="2024-05-06T12:11:34.812" v="84" actId="1076"/>
          <ac:spMkLst>
            <pc:docMk/>
            <pc:sldMk cId="9404460" sldId="294"/>
            <ac:spMk id="12" creationId="{B41DA7E1-048D-BF4A-8246-F0AB8C7885A8}"/>
          </ac:spMkLst>
        </pc:spChg>
        <pc:spChg chg="del">
          <ac:chgData name="Mel Burge" userId="e22249d90c60a859" providerId="LiveId" clId="{22FC3CDC-1594-49F0-B8FE-81BB66493EAF}" dt="2024-05-06T12:07:58.576" v="42" actId="478"/>
          <ac:spMkLst>
            <pc:docMk/>
            <pc:sldMk cId="9404460" sldId="294"/>
            <ac:spMk id="13" creationId="{6C58813B-26BB-8549-A635-0966C79A0664}"/>
          </ac:spMkLst>
        </pc:spChg>
        <pc:spChg chg="mod">
          <ac:chgData name="Mel Burge" userId="e22249d90c60a859" providerId="LiveId" clId="{22FC3CDC-1594-49F0-B8FE-81BB66493EAF}" dt="2024-05-06T12:11:13.077" v="80" actId="14100"/>
          <ac:spMkLst>
            <pc:docMk/>
            <pc:sldMk cId="9404460" sldId="294"/>
            <ac:spMk id="18" creationId="{F451EBE7-64A3-7E40-8C33-3C01E8EBABD2}"/>
          </ac:spMkLst>
        </pc:spChg>
        <pc:picChg chg="mod">
          <ac:chgData name="Mel Burge" userId="e22249d90c60a859" providerId="LiveId" clId="{22FC3CDC-1594-49F0-B8FE-81BB66493EAF}" dt="2024-05-06T12:08:20.785" v="47" actId="1076"/>
          <ac:picMkLst>
            <pc:docMk/>
            <pc:sldMk cId="9404460" sldId="294"/>
            <ac:picMk id="6" creationId="{B978D6C0-E26A-B8BB-A3CF-4F76AF0C6925}"/>
          </ac:picMkLst>
        </pc:picChg>
        <pc:picChg chg="mod">
          <ac:chgData name="Mel Burge" userId="e22249d90c60a859" providerId="LiveId" clId="{22FC3CDC-1594-49F0-B8FE-81BB66493EAF}" dt="2024-05-06T12:08:23.163" v="48" actId="1076"/>
          <ac:picMkLst>
            <pc:docMk/>
            <pc:sldMk cId="9404460" sldId="294"/>
            <ac:picMk id="7" creationId="{512FCAE7-9CF6-7FB2-311F-2595ED9C6FE6}"/>
          </ac:picMkLst>
        </pc:picChg>
        <pc:picChg chg="mod">
          <ac:chgData name="Mel Burge" userId="e22249d90c60a859" providerId="LiveId" clId="{22FC3CDC-1594-49F0-B8FE-81BB66493EAF}" dt="2024-05-06T12:11:23.638" v="82" actId="1076"/>
          <ac:picMkLst>
            <pc:docMk/>
            <pc:sldMk cId="9404460" sldId="294"/>
            <ac:picMk id="9" creationId="{B2DE8458-290E-F74E-88EF-CC9B0D6267A1}"/>
          </ac:picMkLst>
        </pc:picChg>
        <pc:cxnChg chg="del">
          <ac:chgData name="Mel Burge" userId="e22249d90c60a859" providerId="LiveId" clId="{22FC3CDC-1594-49F0-B8FE-81BB66493EAF}" dt="2024-05-06T12:08:04.125" v="44" actId="478"/>
          <ac:cxnSpMkLst>
            <pc:docMk/>
            <pc:sldMk cId="9404460" sldId="294"/>
            <ac:cxnSpMk id="14" creationId="{D4CC38B3-E784-6745-B78F-8AB1641B680E}"/>
          </ac:cxnSpMkLst>
        </pc:cxnChg>
        <pc:cxnChg chg="del mod">
          <ac:chgData name="Mel Burge" userId="e22249d90c60a859" providerId="LiveId" clId="{22FC3CDC-1594-49F0-B8FE-81BB66493EAF}" dt="2024-05-06T12:08:15.313" v="46" actId="478"/>
          <ac:cxnSpMkLst>
            <pc:docMk/>
            <pc:sldMk cId="9404460" sldId="294"/>
            <ac:cxnSpMk id="15" creationId="{44A75E66-4D82-114E-B2C1-2D90AA8B94E5}"/>
          </ac:cxnSpMkLst>
        </pc:cxnChg>
      </pc:sldChg>
      <pc:sldChg chg="delSp modSp mod">
        <pc:chgData name="Mel Burge" userId="e22249d90c60a859" providerId="LiveId" clId="{22FC3CDC-1594-49F0-B8FE-81BB66493EAF}" dt="2024-05-06T12:13:07.611" v="159" actId="1076"/>
        <pc:sldMkLst>
          <pc:docMk/>
          <pc:sldMk cId="4278701213" sldId="295"/>
        </pc:sldMkLst>
        <pc:spChg chg="mod">
          <ac:chgData name="Mel Burge" userId="e22249d90c60a859" providerId="LiveId" clId="{22FC3CDC-1594-49F0-B8FE-81BB66493EAF}" dt="2024-05-06T12:13:07.611" v="159" actId="1076"/>
          <ac:spMkLst>
            <pc:docMk/>
            <pc:sldMk cId="4278701213" sldId="295"/>
            <ac:spMk id="22" creationId="{DE2D9A8A-5247-6D44-AA02-758207AE1A11}"/>
          </ac:spMkLst>
        </pc:spChg>
        <pc:spChg chg="mod">
          <ac:chgData name="Mel Burge" userId="e22249d90c60a859" providerId="LiveId" clId="{22FC3CDC-1594-49F0-B8FE-81BB66493EAF}" dt="2024-05-06T12:12:50.749" v="155" actId="27636"/>
          <ac:spMkLst>
            <pc:docMk/>
            <pc:sldMk cId="4278701213" sldId="295"/>
            <ac:spMk id="23" creationId="{2B499F37-632F-694F-948A-C7A79D753D0C}"/>
          </ac:spMkLst>
        </pc:spChg>
        <pc:picChg chg="mod">
          <ac:chgData name="Mel Burge" userId="e22249d90c60a859" providerId="LiveId" clId="{22FC3CDC-1594-49F0-B8FE-81BB66493EAF}" dt="2024-05-06T12:12:52.967" v="156" actId="1076"/>
          <ac:picMkLst>
            <pc:docMk/>
            <pc:sldMk cId="4278701213" sldId="295"/>
            <ac:picMk id="13" creationId="{4D6F1B91-622D-D14D-A2EE-5B2A56BAC075}"/>
          </ac:picMkLst>
        </pc:picChg>
        <pc:cxnChg chg="del">
          <ac:chgData name="Mel Burge" userId="e22249d90c60a859" providerId="LiveId" clId="{22FC3CDC-1594-49F0-B8FE-81BB66493EAF}" dt="2024-05-06T12:13:01.984" v="158" actId="478"/>
          <ac:cxnSpMkLst>
            <pc:docMk/>
            <pc:sldMk cId="4278701213" sldId="295"/>
            <ac:cxnSpMk id="24" creationId="{B9B1A04B-6BC3-D643-85AB-06635BAA9D6C}"/>
          </ac:cxnSpMkLst>
        </pc:cxnChg>
        <pc:cxnChg chg="del">
          <ac:chgData name="Mel Burge" userId="e22249d90c60a859" providerId="LiveId" clId="{22FC3CDC-1594-49F0-B8FE-81BB66493EAF}" dt="2024-05-06T12:12:58.542" v="157" actId="478"/>
          <ac:cxnSpMkLst>
            <pc:docMk/>
            <pc:sldMk cId="4278701213" sldId="295"/>
            <ac:cxnSpMk id="25" creationId="{13A6FEDB-5D57-B342-8D7B-927F5879847D}"/>
          </ac:cxnSpMkLst>
        </pc:cxnChg>
      </pc:sldChg>
      <pc:sldChg chg="add">
        <pc:chgData name="Mel Burge" userId="e22249d90c60a859" providerId="LiveId" clId="{22FC3CDC-1594-49F0-B8FE-81BB66493EAF}" dt="2024-05-06T12:14:39.700" v="168" actId="2890"/>
        <pc:sldMkLst>
          <pc:docMk/>
          <pc:sldMk cId="3809293612" sldId="297"/>
        </pc:sldMkLst>
      </pc:sldChg>
      <pc:sldChg chg="add">
        <pc:chgData name="Mel Burge" userId="e22249d90c60a859" providerId="LiveId" clId="{22FC3CDC-1594-49F0-B8FE-81BB66493EAF}" dt="2024-05-06T12:14:42.769" v="169" actId="2890"/>
        <pc:sldMkLst>
          <pc:docMk/>
          <pc:sldMk cId="1462984225" sldId="298"/>
        </pc:sldMkLst>
      </pc:sldChg>
      <pc:sldChg chg="add del">
        <pc:chgData name="Mel Burge" userId="e22249d90c60a859" providerId="LiveId" clId="{22FC3CDC-1594-49F0-B8FE-81BB66493EAF}" dt="2024-05-06T12:15:40.417" v="173" actId="2890"/>
        <pc:sldMkLst>
          <pc:docMk/>
          <pc:sldMk cId="1055728008" sldId="29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743-4F11-8EB5-C43D09993355}"/>
            </c:ext>
          </c:extLst>
        </c:ser>
        <c:ser>
          <c:idx val="1"/>
          <c:order val="1"/>
          <c:tx>
            <c:strRef>
              <c:f>Sheet1!$C$1</c:f>
              <c:strCache>
                <c:ptCount val="1"/>
                <c:pt idx="0">
                  <c:v>Series 2</c:v>
                </c:pt>
              </c:strCache>
            </c:strRef>
          </c:tx>
          <c:spPr>
            <a:solidFill>
              <a:schemeClr val="bg2"/>
            </a:solidFill>
            <a:ln>
              <a:noFill/>
            </a:ln>
            <a:effectLst/>
          </c:spPr>
          <c:invertIfNegative val="0"/>
          <c:dPt>
            <c:idx val="0"/>
            <c:invertIfNegative val="0"/>
            <c:bubble3D val="0"/>
            <c:spPr>
              <a:solidFill>
                <a:schemeClr val="bg1">
                  <a:lumMod val="95000"/>
                </a:schemeClr>
              </a:solidFill>
              <a:ln>
                <a:noFill/>
              </a:ln>
              <a:effectLst/>
            </c:spPr>
            <c:extLst>
              <c:ext xmlns:c16="http://schemas.microsoft.com/office/drawing/2014/chart" uri="{C3380CC4-5D6E-409C-BE32-E72D297353CC}">
                <c16:uniqueId val="{00000003-2743-4F11-8EB5-C43D09993355}"/>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743-4F11-8EB5-C43D09993355}"/>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743-4F11-8EB5-C43D09993355}"/>
            </c:ext>
          </c:extLst>
        </c:ser>
        <c:dLbls>
          <c:showLegendKey val="0"/>
          <c:showVal val="0"/>
          <c:showCatName val="0"/>
          <c:showSerName val="0"/>
          <c:showPercent val="0"/>
          <c:showBubbleSize val="0"/>
        </c:dLbls>
        <c:gapWidth val="219"/>
        <c:overlap val="-27"/>
        <c:axId val="96190280"/>
        <c:axId val="96186752"/>
      </c:barChart>
      <c:catAx>
        <c:axId val="96190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86752"/>
        <c:crosses val="autoZero"/>
        <c:auto val="1"/>
        <c:lblAlgn val="ctr"/>
        <c:lblOffset val="100"/>
        <c:noMultiLvlLbl val="0"/>
      </c:catAx>
      <c:valAx>
        <c:axId val="96186752"/>
        <c:scaling>
          <c:orientation val="minMax"/>
        </c:scaling>
        <c:delete val="0"/>
        <c:axPos val="l"/>
        <c:majorGridlines>
          <c:spPr>
            <a:ln w="3175" cap="flat" cmpd="sng" algn="ctr">
              <a:solidFill>
                <a:schemeClr val="tx2">
                  <a:lumMod val="10000"/>
                  <a:lumOff val="90000"/>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90280"/>
        <c:crosses val="autoZero"/>
        <c:crossBetween val="between"/>
      </c:valAx>
      <c:spPr>
        <a:noFill/>
        <a:ln>
          <a:noFill/>
        </a:ln>
        <a:effectLst/>
      </c:spPr>
    </c:plotArea>
    <c:legend>
      <c:legendPos val="b"/>
      <c:layout>
        <c:manualLayout>
          <c:xMode val="edge"/>
          <c:yMode val="edge"/>
          <c:x val="0.36855806048060696"/>
          <c:y val="0.93765847864695862"/>
          <c:w val="0.2628837840853252"/>
          <c:h val="6.23415213530412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743-4F11-8EB5-C43D09993355}"/>
            </c:ext>
          </c:extLst>
        </c:ser>
        <c:ser>
          <c:idx val="1"/>
          <c:order val="1"/>
          <c:tx>
            <c:strRef>
              <c:f>Sheet1!$C$1</c:f>
              <c:strCache>
                <c:ptCount val="1"/>
                <c:pt idx="0">
                  <c:v>Series 2</c:v>
                </c:pt>
              </c:strCache>
            </c:strRef>
          </c:tx>
          <c:spPr>
            <a:solidFill>
              <a:schemeClr val="bg2"/>
            </a:solidFill>
            <a:ln>
              <a:noFill/>
            </a:ln>
            <a:effectLst/>
          </c:spPr>
          <c:invertIfNegative val="0"/>
          <c:dPt>
            <c:idx val="0"/>
            <c:invertIfNegative val="0"/>
            <c:bubble3D val="0"/>
            <c:spPr>
              <a:solidFill>
                <a:schemeClr val="bg1">
                  <a:lumMod val="95000"/>
                </a:schemeClr>
              </a:solidFill>
              <a:ln>
                <a:noFill/>
              </a:ln>
              <a:effectLst/>
            </c:spPr>
            <c:extLst>
              <c:ext xmlns:c16="http://schemas.microsoft.com/office/drawing/2014/chart" uri="{C3380CC4-5D6E-409C-BE32-E72D297353CC}">
                <c16:uniqueId val="{00000003-2743-4F11-8EB5-C43D09993355}"/>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743-4F11-8EB5-C43D09993355}"/>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743-4F11-8EB5-C43D09993355}"/>
            </c:ext>
          </c:extLst>
        </c:ser>
        <c:dLbls>
          <c:showLegendKey val="0"/>
          <c:showVal val="0"/>
          <c:showCatName val="0"/>
          <c:showSerName val="0"/>
          <c:showPercent val="0"/>
          <c:showBubbleSize val="0"/>
        </c:dLbls>
        <c:gapWidth val="219"/>
        <c:overlap val="-27"/>
        <c:axId val="96190280"/>
        <c:axId val="96186752"/>
      </c:barChart>
      <c:catAx>
        <c:axId val="96190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86752"/>
        <c:crosses val="autoZero"/>
        <c:auto val="1"/>
        <c:lblAlgn val="ctr"/>
        <c:lblOffset val="100"/>
        <c:noMultiLvlLbl val="0"/>
      </c:catAx>
      <c:valAx>
        <c:axId val="96186752"/>
        <c:scaling>
          <c:orientation val="minMax"/>
        </c:scaling>
        <c:delete val="0"/>
        <c:axPos val="l"/>
        <c:majorGridlines>
          <c:spPr>
            <a:ln w="3175" cap="flat" cmpd="sng" algn="ctr">
              <a:solidFill>
                <a:schemeClr val="tx2">
                  <a:lumMod val="10000"/>
                  <a:lumOff val="90000"/>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90280"/>
        <c:crosses val="autoZero"/>
        <c:crossBetween val="between"/>
      </c:valAx>
      <c:spPr>
        <a:noFill/>
        <a:ln>
          <a:noFill/>
        </a:ln>
        <a:effectLst/>
      </c:spPr>
    </c:plotArea>
    <c:legend>
      <c:legendPos val="b"/>
      <c:layout>
        <c:manualLayout>
          <c:xMode val="edge"/>
          <c:yMode val="edge"/>
          <c:x val="0.36855806048060696"/>
          <c:y val="0.93765847864695862"/>
          <c:w val="0.2628837840853252"/>
          <c:h val="6.23415213530412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743-4F11-8EB5-C43D09993355}"/>
            </c:ext>
          </c:extLst>
        </c:ser>
        <c:ser>
          <c:idx val="1"/>
          <c:order val="1"/>
          <c:tx>
            <c:strRef>
              <c:f>Sheet1!$C$1</c:f>
              <c:strCache>
                <c:ptCount val="1"/>
                <c:pt idx="0">
                  <c:v>Series 2</c:v>
                </c:pt>
              </c:strCache>
            </c:strRef>
          </c:tx>
          <c:spPr>
            <a:solidFill>
              <a:schemeClr val="bg2"/>
            </a:solidFill>
            <a:ln>
              <a:noFill/>
            </a:ln>
            <a:effectLst/>
          </c:spPr>
          <c:invertIfNegative val="0"/>
          <c:dPt>
            <c:idx val="0"/>
            <c:invertIfNegative val="0"/>
            <c:bubble3D val="0"/>
            <c:spPr>
              <a:solidFill>
                <a:schemeClr val="bg1">
                  <a:lumMod val="95000"/>
                </a:schemeClr>
              </a:solidFill>
              <a:ln>
                <a:noFill/>
              </a:ln>
              <a:effectLst/>
            </c:spPr>
            <c:extLst>
              <c:ext xmlns:c16="http://schemas.microsoft.com/office/drawing/2014/chart" uri="{C3380CC4-5D6E-409C-BE32-E72D297353CC}">
                <c16:uniqueId val="{00000003-2743-4F11-8EB5-C43D09993355}"/>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743-4F11-8EB5-C43D09993355}"/>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743-4F11-8EB5-C43D09993355}"/>
            </c:ext>
          </c:extLst>
        </c:ser>
        <c:dLbls>
          <c:showLegendKey val="0"/>
          <c:showVal val="0"/>
          <c:showCatName val="0"/>
          <c:showSerName val="0"/>
          <c:showPercent val="0"/>
          <c:showBubbleSize val="0"/>
        </c:dLbls>
        <c:gapWidth val="219"/>
        <c:overlap val="-27"/>
        <c:axId val="96190280"/>
        <c:axId val="96186752"/>
      </c:barChart>
      <c:catAx>
        <c:axId val="96190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86752"/>
        <c:crosses val="autoZero"/>
        <c:auto val="1"/>
        <c:lblAlgn val="ctr"/>
        <c:lblOffset val="100"/>
        <c:noMultiLvlLbl val="0"/>
      </c:catAx>
      <c:valAx>
        <c:axId val="96186752"/>
        <c:scaling>
          <c:orientation val="minMax"/>
        </c:scaling>
        <c:delete val="0"/>
        <c:axPos val="l"/>
        <c:majorGridlines>
          <c:spPr>
            <a:ln w="3175" cap="flat" cmpd="sng" algn="ctr">
              <a:solidFill>
                <a:schemeClr val="tx2">
                  <a:lumMod val="10000"/>
                  <a:lumOff val="90000"/>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90280"/>
        <c:crosses val="autoZero"/>
        <c:crossBetween val="between"/>
      </c:valAx>
      <c:spPr>
        <a:noFill/>
        <a:ln>
          <a:noFill/>
        </a:ln>
        <a:effectLst/>
      </c:spPr>
    </c:plotArea>
    <c:legend>
      <c:legendPos val="b"/>
      <c:layout>
        <c:manualLayout>
          <c:xMode val="edge"/>
          <c:yMode val="edge"/>
          <c:x val="0.36855806048060696"/>
          <c:y val="0.93765847864695862"/>
          <c:w val="0.2628837840853252"/>
          <c:h val="6.23415213530412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5/6/2024</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5/6/2024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B303FA8-A3F3-7640-B13D-36C73B3E5587}" type="slidenum">
              <a:rPr lang="en-US" smtClean="0"/>
              <a:t>4</a:t>
            </a:fld>
            <a:endParaRPr lang="en-US" dirty="0"/>
          </a:p>
        </p:txBody>
      </p:sp>
    </p:spTree>
    <p:extLst>
      <p:ext uri="{BB962C8B-B14F-4D97-AF65-F5344CB8AC3E}">
        <p14:creationId xmlns:p14="http://schemas.microsoft.com/office/powerpoint/2010/main" val="3555778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6</a:t>
            </a:fld>
            <a:endParaRPr lang="en-US" dirty="0"/>
          </a:p>
        </p:txBody>
      </p:sp>
    </p:spTree>
    <p:extLst>
      <p:ext uri="{BB962C8B-B14F-4D97-AF65-F5344CB8AC3E}">
        <p14:creationId xmlns:p14="http://schemas.microsoft.com/office/powerpoint/2010/main" val="3871818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7</a:t>
            </a:fld>
            <a:endParaRPr lang="en-US" dirty="0"/>
          </a:p>
        </p:txBody>
      </p:sp>
    </p:spTree>
    <p:extLst>
      <p:ext uri="{BB962C8B-B14F-4D97-AF65-F5344CB8AC3E}">
        <p14:creationId xmlns:p14="http://schemas.microsoft.com/office/powerpoint/2010/main" val="2765245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8</a:t>
            </a:fld>
            <a:endParaRPr lang="en-US" dirty="0"/>
          </a:p>
        </p:txBody>
      </p:sp>
    </p:spTree>
    <p:extLst>
      <p:ext uri="{BB962C8B-B14F-4D97-AF65-F5344CB8AC3E}">
        <p14:creationId xmlns:p14="http://schemas.microsoft.com/office/powerpoint/2010/main" val="2252521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5/6/2024</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5/6/2024</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5/6/2024</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5/6/2024</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10497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normAutofit fontScale="85000" lnSpcReduction="10000"/>
          </a:bodyPr>
          <a:lstStyle/>
          <a:p>
            <a:r>
              <a:rPr lang="en-US" altLang="ja-JP" dirty="0"/>
              <a:t>2023 Dataset used to build this predictive model</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676834" y="1058440"/>
            <a:ext cx="11152239" cy="1927810"/>
          </a:xfrm>
        </p:spPr>
        <p:txBody>
          <a:bodyPr/>
          <a:lstStyle/>
          <a:p>
            <a:r>
              <a:rPr lang="en-US" sz="5400" dirty="0"/>
              <a:t>Predicting Credit Card Faud</a:t>
            </a:r>
          </a:p>
        </p:txBody>
      </p: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lstStyle/>
          <a:p>
            <a:r>
              <a:rPr lang="en-US" sz="2400" dirty="0"/>
              <a:t>Thanh</a:t>
            </a:r>
          </a:p>
          <a:p>
            <a:r>
              <a:rPr lang="en-US" sz="2400" dirty="0"/>
              <a:t>Masha </a:t>
            </a:r>
          </a:p>
          <a:p>
            <a:r>
              <a:rPr lang="en-US" sz="2400" dirty="0"/>
              <a:t>Richard</a:t>
            </a:r>
          </a:p>
          <a:p>
            <a:r>
              <a:rPr lang="en-US" sz="2400" dirty="0"/>
              <a:t>Mel</a:t>
            </a:r>
          </a:p>
          <a:p>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9013" y="168721"/>
            <a:ext cx="9940149" cy="583800"/>
          </a:xfrm>
        </p:spPr>
        <p:txBody>
          <a:bodyPr>
            <a:noAutofit/>
          </a:bodyPr>
          <a:lstStyle/>
          <a:p>
            <a:r>
              <a:rPr lang="en-US" sz="4000" dirty="0"/>
              <a:t>Introduction to the team</a:t>
            </a:r>
          </a:p>
        </p:txBody>
      </p:sp>
      <p:pic>
        <p:nvPicPr>
          <p:cNvPr id="1030" name="Picture 6" descr="Fraud Detection Process: The Important ...">
            <a:extLst>
              <a:ext uri="{FF2B5EF4-FFF2-40B4-BE49-F238E27FC236}">
                <a16:creationId xmlns:a16="http://schemas.microsoft.com/office/drawing/2014/main" id="{78CF8BA2-4263-7396-AE2C-F962459A7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284" y="2022438"/>
            <a:ext cx="7778260" cy="4355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4862614" cy="4495765"/>
          </a:xfrm>
        </p:spPr>
        <p:txBody>
          <a:bodyPr>
            <a:normAutofit/>
          </a:bodyPr>
          <a:lstStyle/>
          <a:p>
            <a:r>
              <a:rPr lang="en-US" dirty="0"/>
              <a:t>Import and Clean Data with SQL  </a:t>
            </a:r>
          </a:p>
          <a:p>
            <a:r>
              <a:rPr lang="en-US" dirty="0"/>
              <a:t>Create </a:t>
            </a:r>
            <a:r>
              <a:rPr lang="en-US" dirty="0" err="1"/>
              <a:t>Jupyter</a:t>
            </a:r>
            <a:r>
              <a:rPr lang="en-US" dirty="0"/>
              <a:t> Notebook and import SQL file</a:t>
            </a:r>
          </a:p>
          <a:p>
            <a:r>
              <a:rPr lang="en-US" dirty="0"/>
              <a:t>Test and Train the Model to detect Fraud</a:t>
            </a:r>
          </a:p>
          <a:p>
            <a:r>
              <a:rPr lang="en-US" dirty="0"/>
              <a:t>Random Forest used as most reliable </a:t>
            </a:r>
          </a:p>
          <a:p>
            <a:r>
              <a:rPr lang="en-US" dirty="0"/>
              <a:t>Accuracy</a:t>
            </a:r>
          </a:p>
          <a:p>
            <a:r>
              <a:rPr lang="en-US" dirty="0"/>
              <a:t>Outcome</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Machine Learning and Libraries Used</a:t>
            </a:r>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5593976" y="-4352"/>
            <a:ext cx="6598024" cy="6862352"/>
          </a:xfrm>
        </p:spPr>
      </p:pic>
      <p:pic>
        <p:nvPicPr>
          <p:cNvPr id="3078" name="Picture 6" descr="AI-Based Fraud Detection in Banking ...">
            <a:extLst>
              <a:ext uri="{FF2B5EF4-FFF2-40B4-BE49-F238E27FC236}">
                <a16:creationId xmlns:a16="http://schemas.microsoft.com/office/drawing/2014/main" id="{8D9FE499-A1C4-6C9E-8EDF-73A4A15EF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314" y="4699317"/>
            <a:ext cx="3937222" cy="1859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4" cstate="screen">
            <a:alphaModFix amt="10000"/>
            <a:extLst>
              <a:ext uri="{28A0092B-C50C-407E-A947-70E740481C1C}">
                <a14:useLocalDpi xmlns:a14="http://schemas.microsoft.com/office/drawing/2010/main"/>
              </a:ext>
            </a:extLst>
          </a:blip>
          <a:srcRect r="-5"/>
          <a:stretch/>
        </p:blipFill>
        <p:spPr>
          <a:xfrm>
            <a:off x="66243" y="788494"/>
            <a:ext cx="12059514" cy="6069506"/>
          </a:xfrm>
          <a:prstGeom prst="rect">
            <a:avLst/>
          </a:prstGeom>
          <a:solidFill>
            <a:schemeClr val="tx1"/>
          </a:solidFill>
        </p:spPr>
      </p:pic>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913531" y="91991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247427" y="2222092"/>
            <a:ext cx="11944574" cy="3278471"/>
          </a:xfrm>
        </p:spPr>
        <p:txBody>
          <a:bodyPr>
            <a:noAutofit/>
          </a:bodyPr>
          <a:lstStyle/>
          <a:p>
            <a:pPr marL="0" indent="0">
              <a:buNone/>
            </a:pPr>
            <a:r>
              <a:rPr lang="en-US" sz="1200" dirty="0"/>
              <a:t>This dataset encapsulates credit card transactions sourced from European cardholders throughout 2023. Constituting a formidable dataset of over 550,000 records, the data undergoes rigorous </a:t>
            </a:r>
            <a:r>
              <a:rPr lang="en-US" sz="1200" dirty="0" err="1"/>
              <a:t>anonymisation</a:t>
            </a:r>
            <a:r>
              <a:rPr lang="en-US" sz="1200" dirty="0"/>
              <a:t> protocols to safeguard the identities and locations of the cardholders. Our primary directive revolves around harnessing this dataset's potential to refine and enhance our data model, enabling the discernment of fraudulent activities within the financial landscape with greater precision and efficiency.</a:t>
            </a:r>
          </a:p>
          <a:p>
            <a:pPr marL="0" indent="0">
              <a:buNone/>
            </a:pPr>
            <a:r>
              <a:rPr lang="en-US" sz="1200" dirty="0"/>
              <a:t>Dataset source: https://www.kaggle.com/datasets/nelgiriyewithana/credit-card-fraud-detection-dataset-2023?resource=download</a:t>
            </a:r>
          </a:p>
          <a:p>
            <a:pPr marL="0" indent="0">
              <a:buNone/>
            </a:pPr>
            <a:r>
              <a:rPr lang="en-US" sz="1200" dirty="0"/>
              <a:t>Features of the dataset (columns):</a:t>
            </a:r>
          </a:p>
          <a:p>
            <a:pPr marL="0" indent="0">
              <a:buNone/>
            </a:pPr>
            <a:r>
              <a:rPr lang="en-US" sz="1200" dirty="0"/>
              <a:t>id:     Unique identifier for each transaction</a:t>
            </a:r>
          </a:p>
          <a:p>
            <a:pPr marL="0" indent="0">
              <a:buNone/>
            </a:pPr>
            <a:r>
              <a:rPr lang="en-US" sz="1200" dirty="0"/>
              <a:t>V1-V28: Anonymized features representing various transaction attributes (e.g., time, location, etc.)</a:t>
            </a:r>
          </a:p>
          <a:p>
            <a:pPr marL="0" indent="0">
              <a:buNone/>
            </a:pPr>
            <a:r>
              <a:rPr lang="en-US" sz="1200" dirty="0"/>
              <a:t>Amount: The transaction amount</a:t>
            </a:r>
          </a:p>
          <a:p>
            <a:pPr marL="0" indent="0">
              <a:buNone/>
            </a:pPr>
            <a:r>
              <a:rPr lang="en-US" sz="1200" dirty="0"/>
              <a:t>Class:  Binary label indicating whether the transaction is fraudulent (1) or not (0)</a:t>
            </a:r>
            <a:endParaRPr lang="ja-JP" altLang="en-US" sz="12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952259" y="1062515"/>
            <a:ext cx="6044503" cy="583800"/>
          </a:xfrm>
        </p:spPr>
        <p:txBody>
          <a:bodyPr/>
          <a:lstStyle/>
          <a:p>
            <a:r>
              <a:rPr lang="en-US" dirty="0"/>
              <a:t>Overview of the Dataset</a:t>
            </a:r>
          </a:p>
        </p:txBody>
      </p:sp>
      <p:pic>
        <p:nvPicPr>
          <p:cNvPr id="6" name="Picture 5">
            <a:extLst>
              <a:ext uri="{FF2B5EF4-FFF2-40B4-BE49-F238E27FC236}">
                <a16:creationId xmlns:a16="http://schemas.microsoft.com/office/drawing/2014/main" id="{B978D6C0-E26A-B8BB-A3CF-4F76AF0C6925}"/>
              </a:ext>
            </a:extLst>
          </p:cNvPr>
          <p:cNvPicPr>
            <a:picLocks noChangeAspect="1"/>
          </p:cNvPicPr>
          <p:nvPr/>
        </p:nvPicPr>
        <p:blipFill>
          <a:blip r:embed="rId5"/>
          <a:stretch>
            <a:fillRect/>
          </a:stretch>
        </p:blipFill>
        <p:spPr>
          <a:xfrm>
            <a:off x="161152" y="94856"/>
            <a:ext cx="3332202" cy="2266388"/>
          </a:xfrm>
          <a:prstGeom prst="rect">
            <a:avLst/>
          </a:prstGeom>
        </p:spPr>
      </p:pic>
      <p:pic>
        <p:nvPicPr>
          <p:cNvPr id="7" name="Picture 6">
            <a:extLst>
              <a:ext uri="{FF2B5EF4-FFF2-40B4-BE49-F238E27FC236}">
                <a16:creationId xmlns:a16="http://schemas.microsoft.com/office/drawing/2014/main" id="{512FCAE7-9CF6-7FB2-311F-2595ED9C6FE6}"/>
              </a:ext>
            </a:extLst>
          </p:cNvPr>
          <p:cNvPicPr>
            <a:picLocks noChangeAspect="1"/>
          </p:cNvPicPr>
          <p:nvPr/>
        </p:nvPicPr>
        <p:blipFill>
          <a:blip r:embed="rId6"/>
          <a:stretch>
            <a:fillRect/>
          </a:stretch>
        </p:blipFill>
        <p:spPr>
          <a:xfrm>
            <a:off x="1708918" y="431852"/>
            <a:ext cx="2695575" cy="1695450"/>
          </a:xfrm>
          <a:prstGeom prst="rect">
            <a:avLst/>
          </a:prstGeom>
        </p:spPr>
      </p:pic>
    </p:spTree>
    <p:extLst>
      <p:ext uri="{BB962C8B-B14F-4D97-AF65-F5344CB8AC3E}">
        <p14:creationId xmlns:p14="http://schemas.microsoft.com/office/powerpoint/2010/main" val="940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Title Slide 5</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4585854" cy="3093953"/>
          </a:xfrm>
        </p:spPr>
        <p:txBody>
          <a:bodyPr>
            <a:normAutofit/>
          </a:bodyPr>
          <a:lstStyle/>
          <a:p>
            <a:r>
              <a:rPr lang="en-US" dirty="0"/>
              <a:t>Lorem ipsum dolor sit amet, consectetuer adipiscing elit. </a:t>
            </a:r>
          </a:p>
          <a:p>
            <a:r>
              <a:rPr lang="en-US" dirty="0"/>
              <a:t>Maecenas porttitor congue massa. </a:t>
            </a:r>
          </a:p>
          <a:p>
            <a:r>
              <a:rPr lang="en-US" dirty="0"/>
              <a:t>Fusce posuere, magna sed pulvinar ultricies, purus lectus malesuada libero, sit amet commodo magna eros quis urna.</a:t>
            </a:r>
          </a:p>
          <a:p>
            <a:endParaRPr lang="ja-JP" altLang="en-US"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p:txBody>
          <a:bodyPr>
            <a:normAutofit/>
          </a:bodyPr>
          <a:lstStyle/>
          <a:p>
            <a:r>
              <a:rPr lang="en-US" dirty="0"/>
              <a:t>Subtitle A</a:t>
            </a:r>
          </a:p>
        </p:txBody>
      </p:sp>
      <p:sp>
        <p:nvSpPr>
          <p:cNvPr id="27" name="Content Placeholder 26">
            <a:extLst>
              <a:ext uri="{FF2B5EF4-FFF2-40B4-BE49-F238E27FC236}">
                <a16:creationId xmlns:a16="http://schemas.microsoft.com/office/drawing/2014/main" id="{78F30852-7324-B342-92E6-181AD0A5705C}"/>
              </a:ext>
            </a:extLst>
          </p:cNvPr>
          <p:cNvSpPr>
            <a:spLocks noGrp="1"/>
          </p:cNvSpPr>
          <p:nvPr>
            <p:ph sz="half" idx="4294967295"/>
          </p:nvPr>
        </p:nvSpPr>
        <p:spPr>
          <a:xfrm>
            <a:off x="6932749" y="2474615"/>
            <a:ext cx="4585854" cy="3093953"/>
          </a:xfrm>
        </p:spPr>
        <p:txBody>
          <a:bodyPr/>
          <a:lstStyle/>
          <a:p>
            <a:r>
              <a:rPr lang="en-US" dirty="0"/>
              <a:t>Lorem ipsum dolor sit amet, consectetuer adipiscing elit. </a:t>
            </a:r>
          </a:p>
          <a:p>
            <a:r>
              <a:rPr lang="en-US" dirty="0"/>
              <a:t>Maecenas porttitor congue massa. </a:t>
            </a:r>
          </a:p>
          <a:p>
            <a:r>
              <a:rPr lang="en-US" dirty="0"/>
              <a:t>Fusce posuere, magna sed pulvinar ultricies, purus lectus malesuada libero, sit amet commodo magna eros quis urna.</a:t>
            </a:r>
          </a:p>
        </p:txBody>
      </p:sp>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p:txBody>
          <a:bodyPr>
            <a:normAutofit/>
          </a:bodyPr>
          <a:lstStyle/>
          <a:p>
            <a:r>
              <a:rPr lang="en-US" dirty="0"/>
              <a:t>Subtitle B</a:t>
            </a:r>
          </a:p>
        </p:txBody>
      </p:sp>
      <p:pic>
        <p:nvPicPr>
          <p:cNvPr id="2050" name="Picture 2" descr="AI Help in Financial Fraud Detection ...">
            <a:extLst>
              <a:ext uri="{FF2B5EF4-FFF2-40B4-BE49-F238E27FC236}">
                <a16:creationId xmlns:a16="http://schemas.microsoft.com/office/drawing/2014/main" id="{DF1814E3-20D9-909B-795C-D741CFEFA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9272" y="168721"/>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961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Title Slide 6</a:t>
            </a:r>
          </a:p>
        </p:txBody>
      </p:sp>
      <p:graphicFrame>
        <p:nvGraphicFramePr>
          <p:cNvPr id="4" name="Content Placeholder 5" descr="Clustered column chart that shows values for three data series in four categories.">
            <a:extLst>
              <a:ext uri="{FF2B5EF4-FFF2-40B4-BE49-F238E27FC236}">
                <a16:creationId xmlns:a16="http://schemas.microsoft.com/office/drawing/2014/main" id="{4EBBAEB0-64A5-4AAB-BD83-8E1FA8262ABA}"/>
              </a:ext>
            </a:extLst>
          </p:cNvPr>
          <p:cNvGraphicFramePr>
            <a:graphicFrameLocks noGrp="1"/>
          </p:cNvGraphicFramePr>
          <p:nvPr>
            <p:ph sz="quarter" idx="10"/>
            <p:extLst>
              <p:ext uri="{D42A27DB-BD31-4B8C-83A1-F6EECF244321}">
                <p14:modId xmlns:p14="http://schemas.microsoft.com/office/powerpoint/2010/main" val="3699278735"/>
              </p:ext>
            </p:extLst>
          </p:nvPr>
        </p:nvGraphicFramePr>
        <p:xfrm>
          <a:off x="830263" y="1473797"/>
          <a:ext cx="10531475" cy="42888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8365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Title Slide 6</a:t>
            </a:r>
          </a:p>
        </p:txBody>
      </p:sp>
      <p:graphicFrame>
        <p:nvGraphicFramePr>
          <p:cNvPr id="4" name="Content Placeholder 5" descr="Clustered column chart that shows values for three data series in four categories.">
            <a:extLst>
              <a:ext uri="{FF2B5EF4-FFF2-40B4-BE49-F238E27FC236}">
                <a16:creationId xmlns:a16="http://schemas.microsoft.com/office/drawing/2014/main" id="{4EBBAEB0-64A5-4AAB-BD83-8E1FA8262ABA}"/>
              </a:ext>
            </a:extLst>
          </p:cNvPr>
          <p:cNvGraphicFramePr>
            <a:graphicFrameLocks noGrp="1"/>
          </p:cNvGraphicFramePr>
          <p:nvPr>
            <p:ph sz="quarter" idx="10"/>
          </p:nvPr>
        </p:nvGraphicFramePr>
        <p:xfrm>
          <a:off x="830263" y="1473797"/>
          <a:ext cx="10531475" cy="42888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09293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Title Slide 6</a:t>
            </a:r>
          </a:p>
        </p:txBody>
      </p:sp>
      <p:graphicFrame>
        <p:nvGraphicFramePr>
          <p:cNvPr id="4" name="Content Placeholder 5" descr="Clustered column chart that shows values for three data series in four categories.">
            <a:extLst>
              <a:ext uri="{FF2B5EF4-FFF2-40B4-BE49-F238E27FC236}">
                <a16:creationId xmlns:a16="http://schemas.microsoft.com/office/drawing/2014/main" id="{4EBBAEB0-64A5-4AAB-BD83-8E1FA8262ABA}"/>
              </a:ext>
            </a:extLst>
          </p:cNvPr>
          <p:cNvGraphicFramePr>
            <a:graphicFrameLocks noGrp="1"/>
          </p:cNvGraphicFramePr>
          <p:nvPr>
            <p:ph sz="quarter" idx="10"/>
          </p:nvPr>
        </p:nvGraphicFramePr>
        <p:xfrm>
          <a:off x="830263" y="1473797"/>
          <a:ext cx="10531475" cy="42888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2984225"/>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70</TotalTime>
  <Words>299</Words>
  <Application>Microsoft Office PowerPoint</Application>
  <PresentationFormat>Widescreen</PresentationFormat>
  <Paragraphs>40</Paragraphs>
  <Slides>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Meiryo UI</vt:lpstr>
      <vt:lpstr>MingLiU</vt:lpstr>
      <vt:lpstr>Arial</vt:lpstr>
      <vt:lpstr>Calibri</vt:lpstr>
      <vt:lpstr>Bold Tech</vt:lpstr>
      <vt:lpstr>Predicting Credit Card Faud</vt:lpstr>
      <vt:lpstr>Introduction to the team</vt:lpstr>
      <vt:lpstr>Machine Learning and Libraries Used</vt:lpstr>
      <vt:lpstr>Overview of the Dataset</vt:lpstr>
      <vt:lpstr>Title Slide 5</vt:lpstr>
      <vt:lpstr>Title Slide 6</vt:lpstr>
      <vt:lpstr>Title Slide 6</vt:lpstr>
      <vt:lpstr>Title 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Faud</dc:title>
  <dc:creator>Mel Burge</dc:creator>
  <cp:lastModifiedBy>Mel Burge</cp:lastModifiedBy>
  <cp:revision>1</cp:revision>
  <dcterms:created xsi:type="dcterms:W3CDTF">2024-05-02T11:54:42Z</dcterms:created>
  <dcterms:modified xsi:type="dcterms:W3CDTF">2024-05-06T12:15:59Z</dcterms:modified>
</cp:coreProperties>
</file>